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76AEE4-9E20-EB11-9B17-EBF7EA9E9A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F8783F1-22DE-6AEE-4B3D-036F1136DD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A2FE10E-196E-03C9-6C76-19A3640BA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A860-DD39-433C-BE17-3B340157242A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66EACE0-5651-349C-3D3C-515932CB5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B689353-C88A-5C17-75A5-EFA2E9EF1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27BF-A16D-45FE-9F4C-D75DA985F3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3825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C8AC8B-D60C-C3AC-67F7-496B5C20B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E2F943C-520C-5A13-065B-5FEDE2972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C653EEE-80B8-8F33-3E7B-D067BCCBE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A860-DD39-433C-BE17-3B340157242A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1167B41-9986-57F3-84EF-91DAB758D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7F53E88-4B48-6F99-8579-A13A35633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27BF-A16D-45FE-9F4C-D75DA985F3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1916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D53217-4650-CCB7-B139-E41AD141D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C163BEC-9709-3DA4-F24E-C1522D5E4F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E44C138-47DC-D8EB-3C1C-F3EF0850C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A860-DD39-433C-BE17-3B340157242A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EFC58A3-3222-AE41-521B-5AE17AA6E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50F0FAD-4FB3-6E27-21F8-C3ECB296B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27BF-A16D-45FE-9F4C-D75DA985F3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3487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1A7E6E-C1DD-FBD0-E405-FBBD9C190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7958124-F769-98E3-6288-946C292CA9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1C5F5EF-25A5-091C-0B35-151EE87423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A29963B-C6F8-5DFF-49B2-153C65FB5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A860-DD39-433C-BE17-3B340157242A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E56A8A3-137C-4D5F-8E80-42D5F05DE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7E50836-F6F3-3C2D-5866-9CABF3A5E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27BF-A16D-45FE-9F4C-D75DA985F3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6617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2AB6F5-8BBE-A424-0E17-C030E710D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A712586-DF18-C688-5D34-97BD8DF6C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9247093-462D-7D33-2749-AC720025AC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25BB4CB-4AFF-EB3A-F671-E003885FDD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DF0D840-3E82-2804-7B9B-96B319CE69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B8C15A5-C02A-2A2B-D7C6-7F1701092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A860-DD39-433C-BE17-3B340157242A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0C807E1-34DF-4A0D-EBC6-615536635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13E9240-A5CA-2459-054D-957732185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27BF-A16D-45FE-9F4C-D75DA985F3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927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30C621-C9B3-4A4D-C718-B9B64B44E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D887F0C-49BC-A7D4-16A0-D31462004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A860-DD39-433C-BE17-3B340157242A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32B9955-3E95-E703-2D0B-9429103BC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43B5B8D-29DC-B412-0C39-E601B589F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27BF-A16D-45FE-9F4C-D75DA985F3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84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7B6B8F2-0485-2C43-3BA2-7745BEA8E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A860-DD39-433C-BE17-3B340157242A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A6959E4-6B97-348C-2B8C-2C3D50DE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0919D13-C6F0-15B1-3EB7-CD79A61EC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27BF-A16D-45FE-9F4C-D75DA985F3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3433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236FC9-5EAD-1A98-DEB4-890FC6B32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7F9CC29-797F-C72D-5A43-4CC6018DF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28C4E7C-E126-37D9-B770-899E8E06B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4ACE704-A570-E3D1-E82F-97B727612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A860-DD39-433C-BE17-3B340157242A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D5920ED-C9EE-36F4-D810-61B945FC6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8EB89BE-FFF8-F7F6-3353-496DA9567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27BF-A16D-45FE-9F4C-D75DA985F3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4881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C4550E-0629-BC9E-70F9-60DDD3423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2C4E1E4-0671-E283-6699-8616D285B3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7596AD4-9D34-D301-3C92-D7444D3155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A905E00-5F09-AB09-8AF2-62D7F9247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A860-DD39-433C-BE17-3B340157242A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1B7C7A0-D057-C0C4-470C-38C8F2813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4CE1F66-D6FB-AF88-6902-69F7D4C70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27BF-A16D-45FE-9F4C-D75DA985F3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8143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BE9AA8-0328-59BB-9784-ECF2F8955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1EDAAA1-4216-1E19-85EF-37A4CD1924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3BD69E6-BB3F-FC13-CD9B-C700034B8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A860-DD39-433C-BE17-3B340157242A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4189307-7579-41AB-DCE1-D7A2A0BF6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F8FCC07-242F-189F-1F06-CD8063021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27BF-A16D-45FE-9F4C-D75DA985F3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8080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501A721-C42A-1C5B-CCEA-735C477AC7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6FAEA53-3B30-00E3-40A2-CE4EB5465E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68DD24F-1886-968F-920F-4BD0C3637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A860-DD39-433C-BE17-3B340157242A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AF92DF9-C586-D07C-AACC-BAB6E183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C2F64FE-1C90-F117-1895-6CCA55947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27BF-A16D-45FE-9F4C-D75DA985F3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0712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0E8F86F-810C-2ED1-F4DC-A518696EB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DE20B54-A363-56ED-80F7-1213152EA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ED8452-7413-CC21-E522-94798E828B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63A860-DD39-433C-BE17-3B340157242A}" type="datetimeFigureOut">
              <a:rPr kumimoji="1" lang="ja-JP" altLang="en-US" smtClean="0"/>
              <a:t>2024/9/4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1E856F-0ED5-0AC1-AF17-9EC22E9B7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D4F5A5-377C-4B99-A6D9-26DB878DA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D427BF-A16D-45FE-9F4C-D75DA985F3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9483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1368F2-F746-E729-9D27-8BEBBBC359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てすと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8882F1F-26EB-079C-1432-C34B23D85E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6147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ワイド画面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てすと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宮内 七菜</dc:creator>
  <cp:lastModifiedBy>宮内 七菜</cp:lastModifiedBy>
  <cp:revision>1</cp:revision>
  <dcterms:created xsi:type="dcterms:W3CDTF">2024-09-04T03:10:43Z</dcterms:created>
  <dcterms:modified xsi:type="dcterms:W3CDTF">2024-09-04T03:11:00Z</dcterms:modified>
</cp:coreProperties>
</file>